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314" autoAdjust="0"/>
    <p:restoredTop sz="92131" autoAdjust="0"/>
  </p:normalViewPr>
  <p:slideViewPr>
    <p:cSldViewPr snapToGrid="0">
      <p:cViewPr varScale="1">
        <p:scale>
          <a:sx n="74" d="100"/>
          <a:sy n="74" d="100"/>
        </p:scale>
        <p:origin x="-536"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printerSettings" Target="printerSettings/printerSettings1.bin"/><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12/6/15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12/6/15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t>
            </a:r>
            <a:r>
              <a:rPr lang="en-US" dirty="0" err="1" smtClean="0"/>
              <a:t>iis</a:t>
            </a:r>
            <a:r>
              <a:rPr lang="en-US" dirty="0" smtClean="0"/>
              <a:t>-demo </a:t>
            </a:r>
            <a:r>
              <a:rPr lang="en-US" dirty="0" smtClean="0"/>
              <a:t>cookbook found in the cookbooks</a:t>
            </a:r>
            <a:r>
              <a:rPr lang="en-US" dirty="0" smtClean="0"/>
              <a:t>/</a:t>
            </a:r>
            <a:r>
              <a:rPr lang="en-US" dirty="0" err="1" smtClean="0"/>
              <a:t>iis</a:t>
            </a:r>
            <a:r>
              <a:rPr lang="en-US" dirty="0" smtClean="0"/>
              <a:t>-demo </a:t>
            </a:r>
            <a:r>
              <a:rPr lang="en-US" dirty="0" smtClean="0"/>
              <a:t>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t>
            </a:r>
            <a:r>
              <a:rPr lang="en-US" dirty="0" err="1" smtClean="0"/>
              <a:t>iis</a:t>
            </a:r>
            <a:r>
              <a:rPr lang="en-US" dirty="0" smtClean="0"/>
              <a:t>-demo </a:t>
            </a:r>
            <a:r>
              <a:rPr lang="en-US" dirty="0" smtClean="0"/>
              <a:t>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t>
            </a:r>
            <a:r>
              <a:rPr lang="en-US" dirty="0" err="1" smtClean="0"/>
              <a:t>iis</a:t>
            </a:r>
            <a:r>
              <a:rPr lang="en-US" dirty="0" smtClean="0"/>
              <a:t>-demo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23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 Id="rId3" Type="http://schemas.openxmlformats.org/officeDocument/2006/relationships/hyperlink" Target="https://docs.chef.io/templates.html%23variable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t>
            </a:r>
            <a:r>
              <a:rPr lang="en-US" dirty="0" smtClean="0"/>
              <a:t>/</a:t>
            </a:r>
            <a:r>
              <a:rPr lang="en-US" dirty="0" err="1" smtClean="0"/>
              <a:t>iis</a:t>
            </a:r>
            <a:r>
              <a:rPr lang="en-US" dirty="0" smtClean="0"/>
              <a:t>-demo/</a:t>
            </a:r>
            <a:r>
              <a:rPr lang="en-US" dirty="0" smtClean="0"/>
              <a:t>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t>
            </a:r>
            <a:r>
              <a:rPr lang="en-US" dirty="0" smtClean="0"/>
              <a:t>/</a:t>
            </a:r>
            <a:r>
              <a:rPr lang="en-US" dirty="0" err="1" smtClean="0"/>
              <a:t>iis</a:t>
            </a:r>
            <a:r>
              <a:rPr lang="en-US" dirty="0" smtClean="0"/>
              <a:t>-demo/</a:t>
            </a:r>
            <a:r>
              <a:rPr lang="en-US" dirty="0" smtClean="0"/>
              <a:t>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t>
            </a:r>
            <a:r>
              <a:rPr lang="en-US" dirty="0" err="1" smtClean="0"/>
              <a:t>iis</a:t>
            </a:r>
            <a:r>
              <a:rPr lang="en-US" dirty="0" smtClean="0"/>
              <a:t>-demo </a:t>
            </a:r>
            <a:r>
              <a:rPr lang="en-US" dirty="0" smtClean="0"/>
              <a:t>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t>
            </a:r>
            <a:r>
              <a:rPr lang="en-US" dirty="0" smtClean="0"/>
              <a:t>'</a:t>
            </a:r>
            <a:r>
              <a:rPr lang="en-US" dirty="0" err="1" smtClean="0"/>
              <a:t>iis</a:t>
            </a:r>
            <a:r>
              <a:rPr lang="en-US" dirty="0" smtClean="0"/>
              <a:t>-demo' </a:t>
            </a:r>
            <a:r>
              <a:rPr lang="en-US" dirty="0" smtClean="0"/>
              <a:t>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Courier New" panose="02070309020205020404" pitchFamily="49" charset="0"/>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17008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018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t>
            </a:r>
            <a:r>
              <a:rPr lang="en-US" dirty="0" smtClean="0"/>
              <a:t>iis-demo2</a:t>
            </a:r>
            <a:r>
              <a:rPr lang="en-US" dirty="0" smtClean="0"/>
              <a:t>,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t>
            </a:r>
            <a:r>
              <a:rPr lang="en-US" dirty="0" smtClean="0"/>
              <a:t>/</a:t>
            </a:r>
            <a:r>
              <a:rPr lang="en-US" dirty="0" err="1" smtClean="0"/>
              <a:t>iis</a:t>
            </a:r>
            <a:r>
              <a:rPr lang="en-US" dirty="0" smtClean="0"/>
              <a:t>-demo/</a:t>
            </a:r>
            <a:r>
              <a:rPr lang="en-US" dirty="0"/>
              <a:t>templates/default] action create</a:t>
            </a:r>
          </a:p>
          <a:p>
            <a:r>
              <a:rPr lang="en-US" dirty="0"/>
              <a:t>    - create new directory cookbooks</a:t>
            </a:r>
            <a:r>
              <a:rPr lang="en-US" dirty="0" smtClean="0"/>
              <a:t>/</a:t>
            </a:r>
            <a:r>
              <a:rPr lang="en-US" dirty="0" err="1" smtClean="0"/>
              <a:t>iis</a:t>
            </a:r>
            <a:r>
              <a:rPr lang="en-US" dirty="0" smtClean="0"/>
              <a:t>-demo/</a:t>
            </a:r>
            <a:r>
              <a:rPr lang="en-US" dirty="0"/>
              <a:t>templates/default</a:t>
            </a:r>
          </a:p>
          <a:p>
            <a:r>
              <a:rPr lang="en-US" dirty="0"/>
              <a:t>  * template[cookbooks</a:t>
            </a:r>
            <a:r>
              <a:rPr lang="en-US" dirty="0" smtClean="0"/>
              <a:t>/</a:t>
            </a:r>
            <a:r>
              <a:rPr lang="en-US" dirty="0" err="1" smtClean="0"/>
              <a:t>iis</a:t>
            </a:r>
            <a:r>
              <a:rPr lang="en-US" dirty="0" smtClean="0"/>
              <a:t>-demo/</a:t>
            </a:r>
            <a:r>
              <a:rPr lang="en-US" dirty="0"/>
              <a:t>templates/default/</a:t>
            </a:r>
            <a:r>
              <a:rPr lang="en-US" dirty="0" err="1"/>
              <a:t>index.html.erb</a:t>
            </a:r>
            <a:r>
              <a:rPr lang="en-US" dirty="0"/>
              <a:t>] action create</a:t>
            </a:r>
          </a:p>
          <a:p>
            <a:r>
              <a:rPr lang="en-US" dirty="0"/>
              <a:t>    - create new file cookbooks</a:t>
            </a:r>
            <a:r>
              <a:rPr lang="en-US" dirty="0" smtClean="0"/>
              <a:t>/</a:t>
            </a:r>
            <a:r>
              <a:rPr lang="en-US" dirty="0" err="1" smtClean="0"/>
              <a:t>iis</a:t>
            </a:r>
            <a:r>
              <a:rPr lang="en-US" dirty="0" smtClean="0"/>
              <a:t>-demo/</a:t>
            </a:r>
            <a:r>
              <a:rPr lang="en-US" dirty="0"/>
              <a:t>templates/default/</a:t>
            </a:r>
            <a:r>
              <a:rPr lang="en-US" dirty="0" err="1"/>
              <a:t>index.html.erb</a:t>
            </a:r>
            <a:endParaRPr lang="en-US" dirty="0"/>
          </a:p>
          <a:p>
            <a:r>
              <a:rPr lang="en-US" dirty="0"/>
              <a:t>    - update content in file cookbooks</a:t>
            </a:r>
            <a:r>
              <a:rPr lang="en-US" dirty="0" smtClean="0"/>
              <a:t>/</a:t>
            </a:r>
            <a:r>
              <a:rPr lang="en-US" dirty="0" err="1" smtClean="0"/>
              <a:t>iis</a:t>
            </a:r>
            <a:r>
              <a:rPr lang="en-US" dirty="0" smtClean="0"/>
              <a:t>-demo/</a:t>
            </a:r>
            <a:r>
              <a:rPr lang="en-US" dirty="0"/>
              <a:t>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200" dirty="0" smtClean="0"/>
              <a:t>$ cd ~</a:t>
            </a:r>
          </a:p>
          <a:p>
            <a:r>
              <a:rPr lang="en-US" sz="3200" dirty="0" smtClean="0"/>
              <a:t>$ chef generate template cookbooks</a:t>
            </a:r>
            <a:r>
              <a:rPr lang="en-US" sz="3200" dirty="0" smtClean="0"/>
              <a:t>/</a:t>
            </a:r>
            <a:r>
              <a:rPr lang="en-US" sz="3200" dirty="0" err="1" smtClean="0"/>
              <a:t>iis</a:t>
            </a:r>
            <a:r>
              <a:rPr lang="en-US" sz="3200" dirty="0" smtClean="0"/>
              <a:t>-demo </a:t>
            </a:r>
            <a:r>
              <a:rPr lang="en-US" sz="3200" dirty="0" smtClean="0"/>
              <a:t>index.html</a:t>
            </a:r>
            <a:endParaRPr lang="en-US" sz="32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t>
            </a:r>
            <a:r>
              <a:rPr lang="en-US" dirty="0" smtClean="0"/>
              <a:t>/</a:t>
            </a:r>
            <a:r>
              <a:rPr lang="en-US" dirty="0" err="1" smtClean="0"/>
              <a:t>iis</a:t>
            </a:r>
            <a:r>
              <a:rPr lang="en-US" dirty="0" smtClean="0"/>
              <a:t>-demo/</a:t>
            </a:r>
            <a:r>
              <a:rPr lang="en-US" dirty="0"/>
              <a:t>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t>
            </a:r>
            <a:r>
              <a:rPr lang="en-US" dirty="0" smtClean="0"/>
              <a:t>/</a:t>
            </a:r>
            <a:r>
              <a:rPr lang="en-US" dirty="0" err="1" smtClean="0"/>
              <a:t>iis</a:t>
            </a:r>
            <a:r>
              <a:rPr lang="en-US" dirty="0" smtClean="0"/>
              <a:t>-demo/</a:t>
            </a:r>
            <a:r>
              <a:rPr lang="en-US" dirty="0" smtClean="0"/>
              <a:t>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t>
            </a:r>
            <a:r>
              <a:rPr lang="en-US" dirty="0" smtClean="0"/>
              <a:t>'</a:t>
            </a:r>
            <a:r>
              <a:rPr lang="en-US" dirty="0" err="1" smtClean="0"/>
              <a:t>iis</a:t>
            </a:r>
            <a:r>
              <a:rPr lang="en-US" dirty="0" smtClean="0"/>
              <a:t>-demo' </a:t>
            </a:r>
            <a:r>
              <a:rPr lang="en-US" dirty="0" smtClean="0"/>
              <a:t>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    &lt;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smtClean="0"/>
              <a:t>~/cookbooks</a:t>
            </a:r>
            <a:r>
              <a:rPr lang="en-US" sz="3200" dirty="0" smtClean="0"/>
              <a:t>/</a:t>
            </a:r>
            <a:r>
              <a:rPr lang="en-US" sz="3200" dirty="0" err="1" smtClean="0"/>
              <a:t>iis</a:t>
            </a:r>
            <a:r>
              <a:rPr lang="en-US" sz="3200" dirty="0" smtClean="0"/>
              <a:t>-demo/</a:t>
            </a:r>
            <a:r>
              <a:rPr lang="en-US" sz="3200" dirty="0" smtClean="0"/>
              <a:t>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t>
            </a:r>
            <a:r>
              <a:rPr lang="en-US" sz="3200" dirty="0" smtClean="0"/>
              <a:t>/</a:t>
            </a:r>
            <a:r>
              <a:rPr lang="en-US" sz="3200" dirty="0" err="1" smtClean="0"/>
              <a:t>iis</a:t>
            </a:r>
            <a:r>
              <a:rPr lang="en-US" sz="3200" dirty="0" smtClean="0"/>
              <a:t>-demo/</a:t>
            </a:r>
            <a:r>
              <a:rPr lang="en-US" sz="3200" dirty="0"/>
              <a:t>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t>
            </a:r>
            <a:r>
              <a:rPr lang="en-US" dirty="0" smtClean="0"/>
              <a:t>'</a:t>
            </a:r>
            <a:r>
              <a:rPr lang="en-US" dirty="0" err="1" smtClean="0"/>
              <a:t>iis</a:t>
            </a:r>
            <a:r>
              <a:rPr lang="en-US" dirty="0" smtClean="0"/>
              <a:t>-demo' </a:t>
            </a:r>
            <a:r>
              <a:rPr lang="en-US" dirty="0" smtClean="0"/>
              <a:t>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smtClean="0"/>
              <a:t>[</a:t>
            </a:r>
            <a:r>
              <a:rPr lang="uk-UA" dirty="0" smtClean="0"/>
              <a:t>'</a:t>
            </a:r>
            <a:r>
              <a:rPr lang="en-US" dirty="0" err="1" smtClean="0"/>
              <a:t>ipaddress</a:t>
            </a:r>
            <a:r>
              <a:rPr lang="uk-UA" dirty="0" smtClean="0"/>
              <a:t>'</a:t>
            </a:r>
            <a:r>
              <a:rPr lang="en-US" dirty="0" smtClean="0"/>
              <a:t>]}&lt;/h2&gt;</a:t>
            </a:r>
            <a:endParaRPr lang="en-US" dirty="0"/>
          </a:p>
          <a:p>
            <a:r>
              <a:rPr lang="en-US" dirty="0" smtClean="0"/>
              <a:t>&lt;h2&gt;HOSTNAME </a:t>
            </a:r>
            <a:r>
              <a:rPr lang="en-US" dirty="0"/>
              <a:t>: #{node</a:t>
            </a:r>
            <a:r>
              <a:rPr lang="en-US" dirty="0" smtClean="0"/>
              <a:t>[</a:t>
            </a:r>
            <a:r>
              <a:rPr lang="uk-UA" dirty="0" smtClean="0"/>
              <a:t>'</a:t>
            </a:r>
            <a:r>
              <a:rPr lang="en-US" dirty="0" smtClean="0"/>
              <a:t>hostname</a:t>
            </a:r>
            <a:r>
              <a:rPr lang="uk-UA" dirty="0" smtClean="0"/>
              <a:t>'</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a:t>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a:t>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iis</a:t>
            </a:r>
            <a:r>
              <a:rPr lang="en-US" dirty="0" smtClean="0"/>
              <a:t>-demo </a:t>
            </a:r>
            <a:r>
              <a:rPr lang="en-US" dirty="0" smtClean="0"/>
              <a:t>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70000" lnSpcReduction="20000"/>
          </a:bodyPr>
          <a:lstStyle/>
          <a:p>
            <a:r>
              <a:rPr lang="en-US" dirty="0" err="1"/>
              <a:t>powershell_script</a:t>
            </a:r>
            <a:r>
              <a:rPr lang="en-US" dirty="0"/>
              <a:t> "Install IIS" do</a:t>
            </a:r>
          </a:p>
          <a:p>
            <a:r>
              <a:rPr lang="en-US" dirty="0"/>
              <a:t>  code "add-</a:t>
            </a:r>
            <a:r>
              <a:rPr lang="en-US" dirty="0" err="1"/>
              <a:t>windowsfeature</a:t>
            </a:r>
            <a:r>
              <a:rPr lang="en-US" dirty="0"/>
              <a:t> Web-Server"</a:t>
            </a:r>
          </a:p>
          <a:p>
            <a:r>
              <a:rPr lang="en-US" dirty="0" smtClean="0"/>
              <a:t>End</a:t>
            </a:r>
            <a:endParaRPr lang="en-US" dirty="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a:t>service "w3svc" do</a:t>
            </a:r>
          </a:p>
          <a:p>
            <a:r>
              <a:rPr lang="en-US" dirty="0"/>
              <a:t>  action [ :enable, :start ]</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a:t>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smtClean="0"/>
              <a:t>????????????????????</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a:t>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t>
            </a:r>
            <a:r>
              <a:rPr lang="en-US" dirty="0" smtClean="0"/>
              <a:t>/</a:t>
            </a:r>
            <a:r>
              <a:rPr lang="en-US" dirty="0" err="1" smtClean="0"/>
              <a:t>iis</a:t>
            </a:r>
            <a:r>
              <a:rPr lang="en-US" dirty="0" smtClean="0"/>
              <a:t>-demo/</a:t>
            </a:r>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t>
            </a:r>
            <a:r>
              <a:rPr lang="en-US" dirty="0" smtClean="0"/>
              <a:t>/</a:t>
            </a:r>
            <a:r>
              <a:rPr lang="en-US" dirty="0" err="1" smtClean="0"/>
              <a:t>iis</a:t>
            </a:r>
            <a:r>
              <a:rPr lang="en-US" dirty="0" smtClean="0"/>
              <a:t>-demo/</a:t>
            </a:r>
            <a:r>
              <a:rPr lang="en-US" dirty="0" smtClean="0"/>
              <a:t>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err="1" smtClean="0"/>
              <a:t>index.html.erb</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a:t>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t>
            </a:r>
            <a:r>
              <a:rPr lang="en-US" dirty="0" smtClean="0"/>
              <a:t>'</a:t>
            </a:r>
            <a:r>
              <a:rPr lang="en-US" dirty="0" err="1" smtClean="0"/>
              <a:t>iis</a:t>
            </a:r>
            <a:r>
              <a:rPr lang="en-US" dirty="0" smtClean="0"/>
              <a:t>-demo' </a:t>
            </a:r>
            <a:r>
              <a:rPr lang="en-US" dirty="0" smtClean="0"/>
              <a:t>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t>
            </a:r>
            <a:r>
              <a:rPr lang="en-US" dirty="0" smtClean="0">
                <a:latin typeface="+mj-lt"/>
              </a:rPr>
              <a:t>"</a:t>
            </a:r>
            <a:r>
              <a:rPr lang="en-US" dirty="0" err="1" smtClean="0">
                <a:latin typeface="+mj-lt"/>
              </a:rPr>
              <a:t>iis</a:t>
            </a:r>
            <a:r>
              <a:rPr lang="en-US" dirty="0" smtClean="0">
                <a:latin typeface="+mj-lt"/>
              </a:rPr>
              <a:t>-demo" </a:t>
            </a:r>
            <a:r>
              <a:rPr lang="en-US" dirty="0" smtClean="0">
                <a:latin typeface="+mj-lt"/>
              </a:rPr>
              <a:t>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t>
            </a:r>
            <a:r>
              <a:rPr lang="en-US" dirty="0" smtClean="0">
                <a:latin typeface="+mj-lt"/>
              </a:rPr>
              <a:t>"</a:t>
            </a:r>
            <a:r>
              <a:rPr lang="en-US" dirty="0" err="1" smtClean="0">
                <a:latin typeface="+mj-lt"/>
              </a:rPr>
              <a:t>iis</a:t>
            </a:r>
            <a:r>
              <a:rPr lang="en-US" dirty="0" smtClean="0">
                <a:latin typeface="+mj-lt"/>
              </a:rPr>
              <a:t>-demo" </a:t>
            </a:r>
            <a:r>
              <a:rPr lang="en-US" dirty="0" smtClean="0">
                <a:latin typeface="+mj-lt"/>
              </a:rPr>
              <a:t>cookbook's "default" recipe</a:t>
            </a:r>
          </a:p>
          <a:p>
            <a:pPr marL="609585" indent="-609585">
              <a:lnSpc>
                <a:spcPct val="120000"/>
              </a:lnSpc>
              <a:buFont typeface="Wingdings" charset="2"/>
              <a:buChar char="q"/>
            </a:pPr>
            <a:r>
              <a:rPr lang="en-US" dirty="0" smtClean="0"/>
              <a:t>Update the </a:t>
            </a:r>
            <a:r>
              <a:rPr lang="en-US" dirty="0" smtClean="0"/>
              <a:t>"</a:t>
            </a:r>
            <a:r>
              <a:rPr lang="en-US" dirty="0" err="1" smtClean="0"/>
              <a:t>iis</a:t>
            </a:r>
            <a:r>
              <a:rPr lang="en-US" dirty="0" smtClean="0"/>
              <a:t>-demo" </a:t>
            </a:r>
            <a:r>
              <a:rPr lang="en-US" dirty="0" smtClean="0"/>
              <a:t>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t>
            </a:r>
            <a:r>
              <a:rPr lang="en-US" dirty="0" smtClean="0"/>
              <a:t>/</a:t>
            </a:r>
            <a:r>
              <a:rPr lang="en-US" dirty="0" err="1" smtClean="0"/>
              <a:t>iis</a:t>
            </a:r>
            <a:r>
              <a:rPr lang="en-US" dirty="0" smtClean="0"/>
              <a:t>-demo</a:t>
            </a:r>
            <a:endParaRPr lang="en-US" dirty="0" smtClean="0"/>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t>
            </a:r>
            <a:r>
              <a:rPr lang="en-US" sz="2200" dirty="0" smtClean="0"/>
              <a:t>"</a:t>
            </a:r>
            <a:r>
              <a:rPr lang="en-US" sz="2200" dirty="0" err="1" smtClean="0"/>
              <a:t>iis</a:t>
            </a:r>
            <a:r>
              <a:rPr lang="en-US" sz="2200" dirty="0" smtClean="0"/>
              <a:t>-demo"</a:t>
            </a:r>
            <a:r>
              <a:rPr lang="en-US" sz="2200" dirty="0"/>
              <a:t>]</a:t>
            </a:r>
          </a:p>
          <a:p>
            <a:r>
              <a:rPr lang="en-US" sz="2200" dirty="0"/>
              <a:t>Synchronizing Cookbooks:</a:t>
            </a:r>
          </a:p>
          <a:p>
            <a:r>
              <a:rPr lang="en-US" sz="2200" dirty="0"/>
              <a:t>  - </a:t>
            </a:r>
            <a:r>
              <a:rPr lang="en-US" sz="2200" dirty="0" err="1" smtClean="0"/>
              <a:t>iis</a:t>
            </a:r>
            <a:r>
              <a:rPr lang="en-US" sz="2200" dirty="0" smtClean="0"/>
              <a:t>-demo</a:t>
            </a:r>
            <a:endParaRPr lang="en-US" sz="2200" dirty="0"/>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t>
            </a:r>
            <a:r>
              <a:rPr lang="en-US" sz="2200" dirty="0" smtClean="0"/>
              <a:t>/</a:t>
            </a:r>
            <a:r>
              <a:rPr lang="en-US" sz="2200" dirty="0" err="1" smtClean="0"/>
              <a:t>iis</a:t>
            </a:r>
            <a:r>
              <a:rPr lang="en-US" sz="2200" dirty="0" smtClean="0"/>
              <a:t>-demo/</a:t>
            </a:r>
            <a:r>
              <a:rPr lang="en-US" sz="2200" dirty="0"/>
              <a:t>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a:t>
            </a:r>
            <a:r>
              <a:rPr lang="en-US" sz="3200" dirty="0" smtClean="0"/>
              <a:t> </a:t>
            </a:r>
            <a:r>
              <a:rPr lang="en-US" sz="3200" dirty="0" smtClean="0"/>
              <a:t>chef-client --local-mode -r "recipe</a:t>
            </a:r>
            <a:r>
              <a:rPr lang="en-US" sz="3200" dirty="0" smtClean="0"/>
              <a:t>[</a:t>
            </a:r>
            <a:r>
              <a:rPr lang="en-US" sz="3200" dirty="0" err="1" smtClean="0"/>
              <a:t>iis</a:t>
            </a:r>
            <a:r>
              <a:rPr lang="en-US" sz="3200" dirty="0" smtClean="0"/>
              <a:t>-demo]</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t>
            </a:r>
            <a:r>
              <a:rPr lang="en-US" dirty="0" err="1" smtClean="0"/>
              <a:t>iis</a:t>
            </a:r>
            <a:r>
              <a:rPr lang="en-US" dirty="0" smtClean="0"/>
              <a:t>-demo'</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err="1" smtClean="0"/>
              <a:t>iis</a:t>
            </a:r>
            <a:r>
              <a:rPr lang="en-US" dirty="0" smtClean="0"/>
              <a:t>-demo'</a:t>
            </a:r>
            <a:endParaRPr lang="en-US" dirty="0"/>
          </a:p>
          <a:p>
            <a:r>
              <a:rPr lang="en-US" dirty="0" err="1"/>
              <a:t>long_description</a:t>
            </a:r>
            <a:r>
              <a:rPr lang="en-US" dirty="0"/>
              <a:t> 'Installs/Configures </a:t>
            </a:r>
            <a:r>
              <a:rPr lang="en-US" dirty="0" err="1" smtClean="0"/>
              <a:t>iis</a:t>
            </a:r>
            <a:r>
              <a:rPr lang="en-US" dirty="0" smtClean="0"/>
              <a:t>-demo'</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smtClean="0">
                <a:latin typeface="+mj-lt"/>
              </a:rPr>
              <a:t>/</a:t>
            </a:r>
            <a:r>
              <a:rPr lang="en-US" dirty="0" err="1" smtClean="0">
                <a:latin typeface="+mj-lt"/>
              </a:rPr>
              <a:t>iis</a:t>
            </a:r>
            <a:r>
              <a:rPr lang="en-US" dirty="0" smtClean="0">
                <a:latin typeface="+mj-lt"/>
              </a:rPr>
              <a:t>-demo</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test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t>
            </a:r>
            <a:r>
              <a:rPr lang="en-US" dirty="0" smtClean="0"/>
              <a:t>"</a:t>
            </a:r>
            <a:r>
              <a:rPr lang="en-US" dirty="0" err="1" smtClean="0"/>
              <a:t>iis</a:t>
            </a:r>
            <a:r>
              <a:rPr lang="en-US" dirty="0" smtClean="0"/>
              <a:t>-demo"</a:t>
            </a:r>
            <a:r>
              <a:rPr lang="en-US" dirty="0"/>
              <a:t>]</a:t>
            </a:r>
          </a:p>
          <a:p>
            <a:r>
              <a:rPr lang="en-US" dirty="0"/>
              <a:t>Synchronizing Cookbooks:</a:t>
            </a:r>
          </a:p>
          <a:p>
            <a:r>
              <a:rPr lang="en-US" dirty="0"/>
              <a:t>  - </a:t>
            </a:r>
            <a:r>
              <a:rPr lang="en-US" dirty="0" err="1" smtClean="0"/>
              <a:t>iis</a:t>
            </a:r>
            <a:r>
              <a:rPr lang="en-US" dirty="0" smtClean="0"/>
              <a:t>-demo</a:t>
            </a:r>
            <a:endParaRPr lang="en-US" dirty="0"/>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t>
            </a:r>
            <a:r>
              <a:rPr lang="en-US" dirty="0" smtClean="0"/>
              <a:t>/</a:t>
            </a:r>
            <a:r>
              <a:rPr lang="en-US" dirty="0" err="1" smtClean="0"/>
              <a:t>iis</a:t>
            </a:r>
            <a:r>
              <a:rPr lang="en-US" dirty="0" smtClean="0"/>
              <a:t>-demo/</a:t>
            </a:r>
            <a:r>
              <a:rPr lang="en-US" dirty="0"/>
              <a:t>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a:t>
            </a:r>
            <a:r>
              <a:rPr lang="en-US" sz="3200" dirty="0" smtClean="0"/>
              <a:t> </a:t>
            </a:r>
            <a:r>
              <a:rPr lang="en-US" sz="3200" dirty="0" smtClean="0"/>
              <a:t>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 </a:t>
            </a:r>
            <a:r>
              <a:rPr lang="en-US" dirty="0" err="1" smtClean="0"/>
              <a:t>receipe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822522"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8339314"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15779</TotalTime>
  <Words>6604</Words>
  <Application>Microsoft Macintosh PowerPoint</Application>
  <PresentationFormat>Custom</PresentationFormat>
  <Paragraphs>743</Paragraphs>
  <Slides>62</Slides>
  <Notes>62</Notes>
  <HiddenSlides>11</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ChefDk3.2Template</vt:lpstr>
      <vt:lpstr>Desired State and Data</vt:lpstr>
      <vt:lpstr>Objectives</vt:lpstr>
      <vt:lpstr>Cleaner Recipes</vt:lpstr>
      <vt:lpstr>iis-demo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GE: Cleaner iis-demo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Bakh Inamov</cp:lastModifiedBy>
  <cp:revision>2015</cp:revision>
  <cp:lastPrinted>2015-02-07T23:49:10Z</cp:lastPrinted>
  <dcterms:created xsi:type="dcterms:W3CDTF">2012-09-13T17:36:07Z</dcterms:created>
  <dcterms:modified xsi:type="dcterms:W3CDTF">2015-12-07T07:46:45Z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